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5" r:id="rId1"/>
    <p:sldMasterId id="2147483697" r:id="rId2"/>
    <p:sldMasterId id="2147483683" r:id="rId3"/>
  </p:sldMasterIdLst>
  <p:notesMasterIdLst>
    <p:notesMasterId r:id="rId16"/>
  </p:notesMasterIdLst>
  <p:handoutMasterIdLst>
    <p:handoutMasterId r:id="rId17"/>
  </p:handoutMasterIdLst>
  <p:sldIdLst>
    <p:sldId id="307" r:id="rId4"/>
    <p:sldId id="306" r:id="rId5"/>
    <p:sldId id="280" r:id="rId6"/>
    <p:sldId id="313" r:id="rId7"/>
    <p:sldId id="314" r:id="rId8"/>
    <p:sldId id="315" r:id="rId9"/>
    <p:sldId id="322" r:id="rId10"/>
    <p:sldId id="317" r:id="rId11"/>
    <p:sldId id="318" r:id="rId12"/>
    <p:sldId id="319" r:id="rId13"/>
    <p:sldId id="320" r:id="rId14"/>
    <p:sldId id="299" r:id="rId15"/>
  </p:sldIdLst>
  <p:sldSz cx="12192000" cy="6858000"/>
  <p:notesSz cx="6858000" cy="91440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57"/>
    <a:srgbClr val="DCCC6A"/>
    <a:srgbClr val="54585A"/>
    <a:srgbClr val="FFCC00"/>
    <a:srgbClr val="004376"/>
    <a:srgbClr val="F9F6E5"/>
    <a:srgbClr val="FF640F"/>
    <a:srgbClr val="B3A369"/>
    <a:srgbClr val="6D6137"/>
    <a:srgbClr val="D6D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CE1D02-F7CD-43B4-B696-86D4525C8DCC}" v="22" dt="2024-10-04T17:41:13.706"/>
    <p1510:client id="{242A4280-0123-461F-8C6B-7AF09C5F76DB}" v="118" dt="2024-10-04T18:20:43.604"/>
    <p1510:client id="{4D5649ED-DC48-4496-AEE6-59D7EAFC0DA6}" v="5" dt="2024-10-04T17:35:30.233"/>
    <p1510:client id="{56FB3CEE-2A59-4F09-B201-0A9A1809E748}" v="185" dt="2024-10-04T08:23:16.520"/>
    <p1510:client id="{6DC9FAC6-5691-4B44-B62E-CB7E8006B087}" v="19" dt="2024-10-04T17:11:56.664"/>
    <p1510:client id="{9049118C-4F9C-40FB-AED1-CFEC99808A62}" v="32" dt="2024-10-03T16:18:31.8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0" autoAdjust="0"/>
    <p:restoredTop sz="95687"/>
  </p:normalViewPr>
  <p:slideViewPr>
    <p:cSldViewPr snapToGrid="0" snapToObjects="1">
      <p:cViewPr varScale="1">
        <p:scale>
          <a:sx n="152" d="100"/>
          <a:sy n="152" d="100"/>
        </p:scale>
        <p:origin x="1050" y="14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hsan Asadollahiasl" userId="vGDLU+Sk9yIRGaY8pY7fDNR2N/UBf1aRK+cNQa79N7g=" providerId="None" clId="Web-{9049118C-4F9C-40FB-AED1-CFEC99808A62}"/>
    <pc:docChg chg="addSld delSld modSld">
      <pc:chgData name="Ehsan Asadollahiasl" userId="vGDLU+Sk9yIRGaY8pY7fDNR2N/UBf1aRK+cNQa79N7g=" providerId="None" clId="Web-{9049118C-4F9C-40FB-AED1-CFEC99808A62}" dt="2024-10-03T16:18:31.873" v="29" actId="20577"/>
      <pc:docMkLst>
        <pc:docMk/>
      </pc:docMkLst>
      <pc:sldChg chg="modSp add replId">
        <pc:chgData name="Ehsan Asadollahiasl" userId="vGDLU+Sk9yIRGaY8pY7fDNR2N/UBf1aRK+cNQa79N7g=" providerId="None" clId="Web-{9049118C-4F9C-40FB-AED1-CFEC99808A62}" dt="2024-10-03T16:18:05.419" v="12" actId="20577"/>
        <pc:sldMkLst>
          <pc:docMk/>
          <pc:sldMk cId="1836653052" sldId="319"/>
        </pc:sldMkLst>
        <pc:spChg chg="mod">
          <ac:chgData name="Ehsan Asadollahiasl" userId="vGDLU+Sk9yIRGaY8pY7fDNR2N/UBf1aRK+cNQa79N7g=" providerId="None" clId="Web-{9049118C-4F9C-40FB-AED1-CFEC99808A62}" dt="2024-10-03T16:18:01.950" v="11" actId="20577"/>
          <ac:spMkLst>
            <pc:docMk/>
            <pc:sldMk cId="1836653052" sldId="319"/>
            <ac:spMk id="2" creationId="{CCE7652D-12A2-A4D1-D29B-8642BBA2D70B}"/>
          </ac:spMkLst>
        </pc:spChg>
        <pc:spChg chg="mod">
          <ac:chgData name="Ehsan Asadollahiasl" userId="vGDLU+Sk9yIRGaY8pY7fDNR2N/UBf1aRK+cNQa79N7g=" providerId="None" clId="Web-{9049118C-4F9C-40FB-AED1-CFEC99808A62}" dt="2024-10-03T16:18:05.419" v="12" actId="20577"/>
          <ac:spMkLst>
            <pc:docMk/>
            <pc:sldMk cId="1836653052" sldId="319"/>
            <ac:spMk id="3" creationId="{BA57C2B9-BD68-EC9C-4FC5-6CB9D13CDAC1}"/>
          </ac:spMkLst>
        </pc:spChg>
      </pc:sldChg>
      <pc:sldChg chg="modSp add replId">
        <pc:chgData name="Ehsan Asadollahiasl" userId="vGDLU+Sk9yIRGaY8pY7fDNR2N/UBf1aRK+cNQa79N7g=" providerId="None" clId="Web-{9049118C-4F9C-40FB-AED1-CFEC99808A62}" dt="2024-10-03T16:18:31.873" v="29" actId="20577"/>
        <pc:sldMkLst>
          <pc:docMk/>
          <pc:sldMk cId="822005798" sldId="320"/>
        </pc:sldMkLst>
        <pc:spChg chg="mod">
          <ac:chgData name="Ehsan Asadollahiasl" userId="vGDLU+Sk9yIRGaY8pY7fDNR2N/UBf1aRK+cNQa79N7g=" providerId="None" clId="Web-{9049118C-4F9C-40FB-AED1-CFEC99808A62}" dt="2024-10-03T16:18:31.873" v="29" actId="20577"/>
          <ac:spMkLst>
            <pc:docMk/>
            <pc:sldMk cId="822005798" sldId="320"/>
            <ac:spMk id="2" creationId="{C3B86D15-F767-04EA-6B75-7E3D3D3BDC20}"/>
          </ac:spMkLst>
        </pc:spChg>
        <pc:spChg chg="mod">
          <ac:chgData name="Ehsan Asadollahiasl" userId="vGDLU+Sk9yIRGaY8pY7fDNR2N/UBf1aRK+cNQa79N7g=" providerId="None" clId="Web-{9049118C-4F9C-40FB-AED1-CFEC99808A62}" dt="2024-10-03T16:18:28.560" v="27" actId="20577"/>
          <ac:spMkLst>
            <pc:docMk/>
            <pc:sldMk cId="822005798" sldId="320"/>
            <ac:spMk id="3" creationId="{B9440CB7-1E29-9893-FCEB-9947FCBE1484}"/>
          </ac:spMkLst>
        </pc:spChg>
      </pc:sldChg>
      <pc:sldChg chg="add del replId">
        <pc:chgData name="Ehsan Asadollahiasl" userId="vGDLU+Sk9yIRGaY8pY7fDNR2N/UBf1aRK+cNQa79N7g=" providerId="None" clId="Web-{9049118C-4F9C-40FB-AED1-CFEC99808A62}" dt="2024-10-03T16:18:11.107" v="14"/>
        <pc:sldMkLst>
          <pc:docMk/>
          <pc:sldMk cId="1502969826" sldId="320"/>
        </pc:sldMkLst>
      </pc:sldChg>
    </pc:docChg>
  </pc:docChgLst>
  <pc:docChgLst>
    <pc:chgData name="Ehsan Asadollahi" userId="Ck8fULTLrVfQGLPPwkwsTLL3K3pE+r/NdGY5+fZl4wY=" providerId="None" clId="Web-{242A4280-0123-461F-8C6B-7AF09C5F76DB}"/>
    <pc:docChg chg="modSld">
      <pc:chgData name="Ehsan Asadollahi" userId="Ck8fULTLrVfQGLPPwkwsTLL3K3pE+r/NdGY5+fZl4wY=" providerId="None" clId="Web-{242A4280-0123-461F-8C6B-7AF09C5F76DB}" dt="2024-10-04T18:20:43.604" v="112" actId="14100"/>
      <pc:docMkLst>
        <pc:docMk/>
      </pc:docMkLst>
      <pc:sldChg chg="addSp modSp">
        <pc:chgData name="Ehsan Asadollahi" userId="Ck8fULTLrVfQGLPPwkwsTLL3K3pE+r/NdGY5+fZl4wY=" providerId="None" clId="Web-{242A4280-0123-461F-8C6B-7AF09C5F76DB}" dt="2024-10-04T18:20:43.604" v="112" actId="14100"/>
        <pc:sldMkLst>
          <pc:docMk/>
          <pc:sldMk cId="820753421" sldId="280"/>
        </pc:sldMkLst>
        <pc:spChg chg="mod">
          <ac:chgData name="Ehsan Asadollahi" userId="Ck8fULTLrVfQGLPPwkwsTLL3K3pE+r/NdGY5+fZl4wY=" providerId="None" clId="Web-{242A4280-0123-461F-8C6B-7AF09C5F76DB}" dt="2024-10-04T18:18:03.521" v="108"/>
          <ac:spMkLst>
            <pc:docMk/>
            <pc:sldMk cId="820753421" sldId="280"/>
            <ac:spMk id="2" creationId="{C3B86D15-F767-04EA-6B75-7E3D3D3BDC20}"/>
          </ac:spMkLst>
        </pc:spChg>
        <pc:picChg chg="add mod ord">
          <ac:chgData name="Ehsan Asadollahi" userId="Ck8fULTLrVfQGLPPwkwsTLL3K3pE+r/NdGY5+fZl4wY=" providerId="None" clId="Web-{242A4280-0123-461F-8C6B-7AF09C5F76DB}" dt="2024-10-04T18:20:43.604" v="112" actId="14100"/>
          <ac:picMkLst>
            <pc:docMk/>
            <pc:sldMk cId="820753421" sldId="280"/>
            <ac:picMk id="4" creationId="{6F85B8F1-D268-CA5F-03F0-7B113933209D}"/>
          </ac:picMkLst>
        </pc:picChg>
      </pc:sldChg>
      <pc:sldChg chg="addSp delSp modSp">
        <pc:chgData name="Ehsan Asadollahi" userId="Ck8fULTLrVfQGLPPwkwsTLL3K3pE+r/NdGY5+fZl4wY=" providerId="None" clId="Web-{242A4280-0123-461F-8C6B-7AF09C5F76DB}" dt="2024-10-04T18:03:48.637" v="31" actId="20577"/>
        <pc:sldMkLst>
          <pc:docMk/>
          <pc:sldMk cId="1919927875" sldId="313"/>
        </pc:sldMkLst>
        <pc:spChg chg="add del mod">
          <ac:chgData name="Ehsan Asadollahi" userId="Ck8fULTLrVfQGLPPwkwsTLL3K3pE+r/NdGY5+fZl4wY=" providerId="None" clId="Web-{242A4280-0123-461F-8C6B-7AF09C5F76DB}" dt="2024-10-04T18:03:01.745" v="13"/>
          <ac:spMkLst>
            <pc:docMk/>
            <pc:sldMk cId="1919927875" sldId="313"/>
            <ac:spMk id="4" creationId="{46C243B9-B635-CDA1-6BF8-DCBC175D56EC}"/>
          </ac:spMkLst>
        </pc:spChg>
        <pc:spChg chg="add del mod">
          <ac:chgData name="Ehsan Asadollahi" userId="Ck8fULTLrVfQGLPPwkwsTLL3K3pE+r/NdGY5+fZl4wY=" providerId="None" clId="Web-{242A4280-0123-461F-8C6B-7AF09C5F76DB}" dt="2024-10-04T18:03:05.355" v="14"/>
          <ac:spMkLst>
            <pc:docMk/>
            <pc:sldMk cId="1919927875" sldId="313"/>
            <ac:spMk id="5" creationId="{784B9ACF-9791-7B74-26EE-E9ABD5CCD5DC}"/>
          </ac:spMkLst>
        </pc:spChg>
        <pc:spChg chg="add del mod">
          <ac:chgData name="Ehsan Asadollahi" userId="Ck8fULTLrVfQGLPPwkwsTLL3K3pE+r/NdGY5+fZl4wY=" providerId="None" clId="Web-{242A4280-0123-461F-8C6B-7AF09C5F76DB}" dt="2024-10-04T18:03:08.824" v="16"/>
          <ac:spMkLst>
            <pc:docMk/>
            <pc:sldMk cId="1919927875" sldId="313"/>
            <ac:spMk id="7" creationId="{928F7C26-E243-06EE-455C-5008F4A634E7}"/>
          </ac:spMkLst>
        </pc:spChg>
        <pc:spChg chg="add mod">
          <ac:chgData name="Ehsan Asadollahi" userId="Ck8fULTLrVfQGLPPwkwsTLL3K3pE+r/NdGY5+fZl4wY=" providerId="None" clId="Web-{242A4280-0123-461F-8C6B-7AF09C5F76DB}" dt="2024-10-04T18:03:48.637" v="31" actId="20577"/>
          <ac:spMkLst>
            <pc:docMk/>
            <pc:sldMk cId="1919927875" sldId="313"/>
            <ac:spMk id="9" creationId="{0A7258A6-9B2D-B5D0-9A0F-6A7749CC6424}"/>
          </ac:spMkLst>
        </pc:spChg>
      </pc:sldChg>
      <pc:sldChg chg="addSp modSp">
        <pc:chgData name="Ehsan Asadollahi" userId="Ck8fULTLrVfQGLPPwkwsTLL3K3pE+r/NdGY5+fZl4wY=" providerId="None" clId="Web-{242A4280-0123-461F-8C6B-7AF09C5F76DB}" dt="2024-10-04T18:02:44.042" v="10" actId="20577"/>
        <pc:sldMkLst>
          <pc:docMk/>
          <pc:sldMk cId="4226247253" sldId="315"/>
        </pc:sldMkLst>
        <pc:spChg chg="add mod">
          <ac:chgData name="Ehsan Asadollahi" userId="Ck8fULTLrVfQGLPPwkwsTLL3K3pE+r/NdGY5+fZl4wY=" providerId="None" clId="Web-{242A4280-0123-461F-8C6B-7AF09C5F76DB}" dt="2024-10-04T18:02:44.042" v="10" actId="20577"/>
          <ac:spMkLst>
            <pc:docMk/>
            <pc:sldMk cId="4226247253" sldId="315"/>
            <ac:spMk id="4" creationId="{97F1D9BA-796F-37F6-D7F6-6E9A2D4F800C}"/>
          </ac:spMkLst>
        </pc:spChg>
      </pc:sldChg>
    </pc:docChg>
  </pc:docChgLst>
  <pc:docChgLst>
    <pc:chgData name="Ehsan Asadollahi" userId="Ck8fULTLrVfQGLPPwkwsTLL3K3pE+r/NdGY5+fZl4wY=" providerId="None" clId="Web-{6DC9FAC6-5691-4B44-B62E-CB7E8006B087}"/>
    <pc:docChg chg="addSld delSld modSld sldOrd">
      <pc:chgData name="Ehsan Asadollahi" userId="Ck8fULTLrVfQGLPPwkwsTLL3K3pE+r/NdGY5+fZl4wY=" providerId="None" clId="Web-{6DC9FAC6-5691-4B44-B62E-CB7E8006B087}" dt="2024-10-04T17:11:56.664" v="18"/>
      <pc:docMkLst>
        <pc:docMk/>
      </pc:docMkLst>
      <pc:sldChg chg="addSp delSp modSp">
        <pc:chgData name="Ehsan Asadollahi" userId="Ck8fULTLrVfQGLPPwkwsTLL3K3pE+r/NdGY5+fZl4wY=" providerId="None" clId="Web-{6DC9FAC6-5691-4B44-B62E-CB7E8006B087}" dt="2024-10-04T16:18:35.080" v="8"/>
        <pc:sldMkLst>
          <pc:docMk/>
          <pc:sldMk cId="3824870717" sldId="306"/>
        </pc:sldMkLst>
        <pc:spChg chg="del">
          <ac:chgData name="Ehsan Asadollahi" userId="Ck8fULTLrVfQGLPPwkwsTLL3K3pE+r/NdGY5+fZl4wY=" providerId="None" clId="Web-{6DC9FAC6-5691-4B44-B62E-CB7E8006B087}" dt="2024-10-04T16:18:35.080" v="8"/>
          <ac:spMkLst>
            <pc:docMk/>
            <pc:sldMk cId="3824870717" sldId="306"/>
            <ac:spMk id="3" creationId="{BA57C2B9-BD68-EC9C-4FC5-6CB9D13CDAC1}"/>
          </ac:spMkLst>
        </pc:spChg>
        <pc:spChg chg="add mod">
          <ac:chgData name="Ehsan Asadollahi" userId="Ck8fULTLrVfQGLPPwkwsTLL3K3pE+r/NdGY5+fZl4wY=" providerId="None" clId="Web-{6DC9FAC6-5691-4B44-B62E-CB7E8006B087}" dt="2024-10-04T16:18:35.080" v="8"/>
          <ac:spMkLst>
            <pc:docMk/>
            <pc:sldMk cId="3824870717" sldId="306"/>
            <ac:spMk id="5" creationId="{D99B9264-3F2D-4ECD-BF2F-B450C919C54E}"/>
          </ac:spMkLst>
        </pc:spChg>
      </pc:sldChg>
      <pc:sldChg chg="addSp delSp modSp">
        <pc:chgData name="Ehsan Asadollahi" userId="Ck8fULTLrVfQGLPPwkwsTLL3K3pE+r/NdGY5+fZl4wY=" providerId="None" clId="Web-{6DC9FAC6-5691-4B44-B62E-CB7E8006B087}" dt="2024-10-04T16:18:30.829" v="7"/>
        <pc:sldMkLst>
          <pc:docMk/>
          <pc:sldMk cId="1919927875" sldId="313"/>
        </pc:sldMkLst>
        <pc:spChg chg="del">
          <ac:chgData name="Ehsan Asadollahi" userId="Ck8fULTLrVfQGLPPwkwsTLL3K3pE+r/NdGY5+fZl4wY=" providerId="None" clId="Web-{6DC9FAC6-5691-4B44-B62E-CB7E8006B087}" dt="2024-10-04T16:18:30.829" v="7"/>
          <ac:spMkLst>
            <pc:docMk/>
            <pc:sldMk cId="1919927875" sldId="313"/>
            <ac:spMk id="3" creationId="{BA57C2B9-BD68-EC9C-4FC5-6CB9D13CDAC1}"/>
          </ac:spMkLst>
        </pc:spChg>
        <pc:spChg chg="add mod">
          <ac:chgData name="Ehsan Asadollahi" userId="Ck8fULTLrVfQGLPPwkwsTLL3K3pE+r/NdGY5+fZl4wY=" providerId="None" clId="Web-{6DC9FAC6-5691-4B44-B62E-CB7E8006B087}" dt="2024-10-04T16:18:30.829" v="7"/>
          <ac:spMkLst>
            <pc:docMk/>
            <pc:sldMk cId="1919927875" sldId="313"/>
            <ac:spMk id="5" creationId="{784B9ACF-9791-7B74-26EE-E9ABD5CCD5DC}"/>
          </ac:spMkLst>
        </pc:spChg>
      </pc:sldChg>
      <pc:sldChg chg="add del ord">
        <pc:chgData name="Ehsan Asadollahi" userId="Ck8fULTLrVfQGLPPwkwsTLL3K3pE+r/NdGY5+fZl4wY=" providerId="None" clId="Web-{6DC9FAC6-5691-4B44-B62E-CB7E8006B087}" dt="2024-10-04T16:17:59.438" v="2"/>
        <pc:sldMkLst>
          <pc:docMk/>
          <pc:sldMk cId="849887551" sldId="314"/>
        </pc:sldMkLst>
      </pc:sldChg>
      <pc:sldChg chg="delSp modSp">
        <pc:chgData name="Ehsan Asadollahi" userId="Ck8fULTLrVfQGLPPwkwsTLL3K3pE+r/NdGY5+fZl4wY=" providerId="None" clId="Web-{6DC9FAC6-5691-4B44-B62E-CB7E8006B087}" dt="2024-10-04T16:18:21.954" v="5"/>
        <pc:sldMkLst>
          <pc:docMk/>
          <pc:sldMk cId="4226247253" sldId="315"/>
        </pc:sldMkLst>
        <pc:spChg chg="del mod">
          <ac:chgData name="Ehsan Asadollahi" userId="Ck8fULTLrVfQGLPPwkwsTLL3K3pE+r/NdGY5+fZl4wY=" providerId="None" clId="Web-{6DC9FAC6-5691-4B44-B62E-CB7E8006B087}" dt="2024-10-04T16:18:21.954" v="5"/>
          <ac:spMkLst>
            <pc:docMk/>
            <pc:sldMk cId="4226247253" sldId="315"/>
            <ac:spMk id="3" creationId="{BA57C2B9-BD68-EC9C-4FC5-6CB9D13CDAC1}"/>
          </ac:spMkLst>
        </pc:spChg>
      </pc:sldChg>
      <pc:sldChg chg="del">
        <pc:chgData name="Ehsan Asadollahi" userId="Ck8fULTLrVfQGLPPwkwsTLL3K3pE+r/NdGY5+fZl4wY=" providerId="None" clId="Web-{6DC9FAC6-5691-4B44-B62E-CB7E8006B087}" dt="2024-10-04T16:18:25.501" v="6"/>
        <pc:sldMkLst>
          <pc:docMk/>
          <pc:sldMk cId="1730458358" sldId="316"/>
        </pc:sldMkLst>
      </pc:sldChg>
      <pc:sldChg chg="delSp">
        <pc:chgData name="Ehsan Asadollahi" userId="Ck8fULTLrVfQGLPPwkwsTLL3K3pE+r/NdGY5+fZl4wY=" providerId="None" clId="Web-{6DC9FAC6-5691-4B44-B62E-CB7E8006B087}" dt="2024-10-04T16:19:04.065" v="9"/>
        <pc:sldMkLst>
          <pc:docMk/>
          <pc:sldMk cId="1836653052" sldId="319"/>
        </pc:sldMkLst>
        <pc:spChg chg="del">
          <ac:chgData name="Ehsan Asadollahi" userId="Ck8fULTLrVfQGLPPwkwsTLL3K3pE+r/NdGY5+fZl4wY=" providerId="None" clId="Web-{6DC9FAC6-5691-4B44-B62E-CB7E8006B087}" dt="2024-10-04T16:19:04.065" v="9"/>
          <ac:spMkLst>
            <pc:docMk/>
            <pc:sldMk cId="1836653052" sldId="319"/>
            <ac:spMk id="3" creationId="{BA57C2B9-BD68-EC9C-4FC5-6CB9D13CDAC1}"/>
          </ac:spMkLst>
        </pc:spChg>
      </pc:sldChg>
      <pc:sldChg chg="addSp delSp modSp add del">
        <pc:chgData name="Ehsan Asadollahi" userId="Ck8fULTLrVfQGLPPwkwsTLL3K3pE+r/NdGY5+fZl4wY=" providerId="None" clId="Web-{6DC9FAC6-5691-4B44-B62E-CB7E8006B087}" dt="2024-10-04T17:11:56.664" v="18"/>
        <pc:sldMkLst>
          <pc:docMk/>
          <pc:sldMk cId="822005798" sldId="320"/>
        </pc:sldMkLst>
        <pc:picChg chg="add del mod">
          <ac:chgData name="Ehsan Asadollahi" userId="Ck8fULTLrVfQGLPPwkwsTLL3K3pE+r/NdGY5+fZl4wY=" providerId="None" clId="Web-{6DC9FAC6-5691-4B44-B62E-CB7E8006B087}" dt="2024-10-04T17:11:56.664" v="18"/>
          <ac:picMkLst>
            <pc:docMk/>
            <pc:sldMk cId="822005798" sldId="320"/>
            <ac:picMk id="2" creationId="{97B605BC-8959-21AE-D881-B12D196E899E}"/>
          </ac:picMkLst>
        </pc:picChg>
        <pc:picChg chg="del">
          <ac:chgData name="Ehsan Asadollahi" userId="Ck8fULTLrVfQGLPPwkwsTLL3K3pE+r/NdGY5+fZl4wY=" providerId="None" clId="Web-{6DC9FAC6-5691-4B44-B62E-CB7E8006B087}" dt="2024-10-04T17:11:16.007" v="12"/>
          <ac:picMkLst>
            <pc:docMk/>
            <pc:sldMk cId="822005798" sldId="320"/>
            <ac:picMk id="1026" creationId="{EC20838B-3D23-7656-EC4E-9D2054CF66AB}"/>
          </ac:picMkLst>
        </pc:picChg>
      </pc:sldChg>
      <pc:sldChg chg="add">
        <pc:chgData name="Ehsan Asadollahi" userId="Ck8fULTLrVfQGLPPwkwsTLL3K3pE+r/NdGY5+fZl4wY=" providerId="None" clId="Web-{6DC9FAC6-5691-4B44-B62E-CB7E8006B087}" dt="2024-10-04T16:18:11.517" v="3"/>
        <pc:sldMkLst>
          <pc:docMk/>
          <pc:sldMk cId="4046930474" sldId="322"/>
        </pc:sldMkLst>
      </pc:sldChg>
    </pc:docChg>
  </pc:docChgLst>
  <pc:docChgLst>
    <pc:chgData name="Jay Cha" userId="sAeRdQZYIZBwm59FqvC0NRJCpIzPOulB0CVfBM7wGpc=" providerId="None" clId="Web-{56FB3CEE-2A59-4F09-B201-0A9A1809E748}"/>
    <pc:docChg chg="modSld">
      <pc:chgData name="Jay Cha" userId="sAeRdQZYIZBwm59FqvC0NRJCpIzPOulB0CVfBM7wGpc=" providerId="None" clId="Web-{56FB3CEE-2A59-4F09-B201-0A9A1809E748}" dt="2024-10-04T08:23:15.129" v="173" actId="20577"/>
      <pc:docMkLst>
        <pc:docMk/>
      </pc:docMkLst>
      <pc:sldChg chg="modSp">
        <pc:chgData name="Jay Cha" userId="sAeRdQZYIZBwm59FqvC0NRJCpIzPOulB0CVfBM7wGpc=" providerId="None" clId="Web-{56FB3CEE-2A59-4F09-B201-0A9A1809E748}" dt="2024-10-04T08:08:31.174" v="6" actId="20577"/>
        <pc:sldMkLst>
          <pc:docMk/>
          <pc:sldMk cId="3862558325" sldId="307"/>
        </pc:sldMkLst>
        <pc:spChg chg="mod">
          <ac:chgData name="Jay Cha" userId="sAeRdQZYIZBwm59FqvC0NRJCpIzPOulB0CVfBM7wGpc=" providerId="None" clId="Web-{56FB3CEE-2A59-4F09-B201-0A9A1809E748}" dt="2024-10-04T08:08:31.174" v="6" actId="20577"/>
          <ac:spMkLst>
            <pc:docMk/>
            <pc:sldMk cId="3862558325" sldId="307"/>
            <ac:spMk id="2" creationId="{AC5FACC4-8BA4-D145-6D28-7181D4BBF84B}"/>
          </ac:spMkLst>
        </pc:spChg>
      </pc:sldChg>
      <pc:sldChg chg="modSp">
        <pc:chgData name="Jay Cha" userId="sAeRdQZYIZBwm59FqvC0NRJCpIzPOulB0CVfBM7wGpc=" providerId="None" clId="Web-{56FB3CEE-2A59-4F09-B201-0A9A1809E748}" dt="2024-10-04T08:19:48.700" v="146" actId="20577"/>
        <pc:sldMkLst>
          <pc:docMk/>
          <pc:sldMk cId="4243467240" sldId="317"/>
        </pc:sldMkLst>
        <pc:spChg chg="mod">
          <ac:chgData name="Jay Cha" userId="sAeRdQZYIZBwm59FqvC0NRJCpIzPOulB0CVfBM7wGpc=" providerId="None" clId="Web-{56FB3CEE-2A59-4F09-B201-0A9A1809E748}" dt="2024-10-04T08:19:48.700" v="146" actId="20577"/>
          <ac:spMkLst>
            <pc:docMk/>
            <pc:sldMk cId="4243467240" sldId="317"/>
            <ac:spMk id="3" creationId="{BA57C2B9-BD68-EC9C-4FC5-6CB9D13CDAC1}"/>
          </ac:spMkLst>
        </pc:spChg>
      </pc:sldChg>
      <pc:sldChg chg="modSp">
        <pc:chgData name="Jay Cha" userId="sAeRdQZYIZBwm59FqvC0NRJCpIzPOulB0CVfBM7wGpc=" providerId="None" clId="Web-{56FB3CEE-2A59-4F09-B201-0A9A1809E748}" dt="2024-10-04T08:23:15.129" v="173" actId="20577"/>
        <pc:sldMkLst>
          <pc:docMk/>
          <pc:sldMk cId="553318050" sldId="318"/>
        </pc:sldMkLst>
        <pc:spChg chg="mod">
          <ac:chgData name="Jay Cha" userId="sAeRdQZYIZBwm59FqvC0NRJCpIzPOulB0CVfBM7wGpc=" providerId="None" clId="Web-{56FB3CEE-2A59-4F09-B201-0A9A1809E748}" dt="2024-10-04T08:23:15.129" v="173" actId="20577"/>
          <ac:spMkLst>
            <pc:docMk/>
            <pc:sldMk cId="553318050" sldId="318"/>
            <ac:spMk id="2" creationId="{C3B86D15-F767-04EA-6B75-7E3D3D3BDC20}"/>
          </ac:spMkLst>
        </pc:spChg>
      </pc:sldChg>
    </pc:docChg>
  </pc:docChgLst>
  <pc:docChgLst>
    <pc:chgData name="Ehsan Asadollahi" userId="Ck8fULTLrVfQGLPPwkwsTLL3K3pE+r/NdGY5+fZl4wY=" providerId="None" clId="Web-{4D5649ED-DC48-4496-AEE6-59D7EAFC0DA6}"/>
    <pc:docChg chg="modSld">
      <pc:chgData name="Ehsan Asadollahi" userId="Ck8fULTLrVfQGLPPwkwsTLL3K3pE+r/NdGY5+fZl4wY=" providerId="None" clId="Web-{4D5649ED-DC48-4496-AEE6-59D7EAFC0DA6}" dt="2024-10-04T17:35:30.233" v="3" actId="1076"/>
      <pc:docMkLst>
        <pc:docMk/>
      </pc:docMkLst>
      <pc:sldChg chg="addSp modSp">
        <pc:chgData name="Ehsan Asadollahi" userId="Ck8fULTLrVfQGLPPwkwsTLL3K3pE+r/NdGY5+fZl4wY=" providerId="None" clId="Web-{4D5649ED-DC48-4496-AEE6-59D7EAFC0DA6}" dt="2024-10-04T17:35:30.233" v="3" actId="1076"/>
        <pc:sldMkLst>
          <pc:docMk/>
          <pc:sldMk cId="822005798" sldId="320"/>
        </pc:sldMkLst>
        <pc:picChg chg="add mod">
          <ac:chgData name="Ehsan Asadollahi" userId="Ck8fULTLrVfQGLPPwkwsTLL3K3pE+r/NdGY5+fZl4wY=" providerId="None" clId="Web-{4D5649ED-DC48-4496-AEE6-59D7EAFC0DA6}" dt="2024-10-04T17:35:30.233" v="3" actId="1076"/>
          <ac:picMkLst>
            <pc:docMk/>
            <pc:sldMk cId="822005798" sldId="320"/>
            <ac:picMk id="2" creationId="{3E9F3816-9740-5CFF-8F87-C416154F17D5}"/>
          </ac:picMkLst>
        </pc:picChg>
      </pc:sldChg>
    </pc:docChg>
  </pc:docChgLst>
  <pc:docChgLst>
    <pc:chgData name="Ehsan Asadollahi" userId="Ck8fULTLrVfQGLPPwkwsTLL3K3pE+r/NdGY5+fZl4wY=" providerId="None" clId="Web-{00CE1D02-F7CD-43B4-B696-86D4525C8DCC}"/>
    <pc:docChg chg="modSld">
      <pc:chgData name="Ehsan Asadollahi" userId="Ck8fULTLrVfQGLPPwkwsTLL3K3pE+r/NdGY5+fZl4wY=" providerId="None" clId="Web-{00CE1D02-F7CD-43B4-B696-86D4525C8DCC}" dt="2024-10-04T17:41:10.972" v="17" actId="20577"/>
      <pc:docMkLst>
        <pc:docMk/>
      </pc:docMkLst>
      <pc:sldChg chg="modSp">
        <pc:chgData name="Ehsan Asadollahi" userId="Ck8fULTLrVfQGLPPwkwsTLL3K3pE+r/NdGY5+fZl4wY=" providerId="None" clId="Web-{00CE1D02-F7CD-43B4-B696-86D4525C8DCC}" dt="2024-10-04T17:39:14.218" v="5" actId="20577"/>
        <pc:sldMkLst>
          <pc:docMk/>
          <pc:sldMk cId="820753421" sldId="280"/>
        </pc:sldMkLst>
        <pc:spChg chg="mod">
          <ac:chgData name="Ehsan Asadollahi" userId="Ck8fULTLrVfQGLPPwkwsTLL3K3pE+r/NdGY5+fZl4wY=" providerId="None" clId="Web-{00CE1D02-F7CD-43B4-B696-86D4525C8DCC}" dt="2024-10-04T17:39:14.218" v="5" actId="20577"/>
          <ac:spMkLst>
            <pc:docMk/>
            <pc:sldMk cId="820753421" sldId="280"/>
            <ac:spMk id="2" creationId="{C3B86D15-F767-04EA-6B75-7E3D3D3BDC20}"/>
          </ac:spMkLst>
        </pc:spChg>
      </pc:sldChg>
      <pc:sldChg chg="modSp">
        <pc:chgData name="Ehsan Asadollahi" userId="Ck8fULTLrVfQGLPPwkwsTLL3K3pE+r/NdGY5+fZl4wY=" providerId="None" clId="Web-{00CE1D02-F7CD-43B4-B696-86D4525C8DCC}" dt="2024-10-04T17:41:10.972" v="17" actId="20577"/>
        <pc:sldMkLst>
          <pc:docMk/>
          <pc:sldMk cId="849887551" sldId="314"/>
        </pc:sldMkLst>
        <pc:spChg chg="mod">
          <ac:chgData name="Ehsan Asadollahi" userId="Ck8fULTLrVfQGLPPwkwsTLL3K3pE+r/NdGY5+fZl4wY=" providerId="None" clId="Web-{00CE1D02-F7CD-43B4-B696-86D4525C8DCC}" dt="2024-10-04T17:41:10.972" v="17" actId="20577"/>
          <ac:spMkLst>
            <pc:docMk/>
            <pc:sldMk cId="849887551" sldId="314"/>
            <ac:spMk id="2" creationId="{C3B86D15-F767-04EA-6B75-7E3D3D3BDC20}"/>
          </ac:spMkLst>
        </pc:spChg>
      </pc:sldChg>
      <pc:sldChg chg="modSp">
        <pc:chgData name="Ehsan Asadollahi" userId="Ck8fULTLrVfQGLPPwkwsTLL3K3pE+r/NdGY5+fZl4wY=" providerId="None" clId="Web-{00CE1D02-F7CD-43B4-B696-86D4525C8DCC}" dt="2024-10-04T17:39:36.110" v="13" actId="20577"/>
        <pc:sldMkLst>
          <pc:docMk/>
          <pc:sldMk cId="553318050" sldId="318"/>
        </pc:sldMkLst>
        <pc:spChg chg="mod">
          <ac:chgData name="Ehsan Asadollahi" userId="Ck8fULTLrVfQGLPPwkwsTLL3K3pE+r/NdGY5+fZl4wY=" providerId="None" clId="Web-{00CE1D02-F7CD-43B4-B696-86D4525C8DCC}" dt="2024-10-04T17:39:36.110" v="13" actId="20577"/>
          <ac:spMkLst>
            <pc:docMk/>
            <pc:sldMk cId="553318050" sldId="318"/>
            <ac:spMk id="2" creationId="{C3B86D15-F767-04EA-6B75-7E3D3D3BDC20}"/>
          </ac:spMkLst>
        </pc:spChg>
      </pc:sldChg>
      <pc:sldChg chg="modSp">
        <pc:chgData name="Ehsan Asadollahi" userId="Ck8fULTLrVfQGLPPwkwsTLL3K3pE+r/NdGY5+fZl4wY=" providerId="None" clId="Web-{00CE1D02-F7CD-43B4-B696-86D4525C8DCC}" dt="2024-10-04T17:39:45.751" v="16" actId="20577"/>
        <pc:sldMkLst>
          <pc:docMk/>
          <pc:sldMk cId="4046930474" sldId="322"/>
        </pc:sldMkLst>
        <pc:spChg chg="mod">
          <ac:chgData name="Ehsan Asadollahi" userId="Ck8fULTLrVfQGLPPwkwsTLL3K3pE+r/NdGY5+fZl4wY=" providerId="None" clId="Web-{00CE1D02-F7CD-43B4-B696-86D4525C8DCC}" dt="2024-10-04T17:39:45.751" v="16" actId="20577"/>
          <ac:spMkLst>
            <pc:docMk/>
            <pc:sldMk cId="4046930474" sldId="322"/>
            <ac:spMk id="2" creationId="{C3B86D15-F767-04EA-6B75-7E3D3D3BDC2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0FB0-7803-314F-9BE0-3772887DCBD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5D7CC-4584-7D4D-9AC5-26861B0A2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41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41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pPr/>
              <a:t>10/4/2024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2337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0">
            <a:extLst>
              <a:ext uri="{FF2B5EF4-FFF2-40B4-BE49-F238E27FC236}">
                <a16:creationId xmlns:a16="http://schemas.microsoft.com/office/drawing/2014/main" id="{F07C9153-7FEC-638D-4ADD-6BB1DD8D4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FE485BB9-C655-511D-0A07-5032FD2F8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88772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0">
            <a:extLst>
              <a:ext uri="{FF2B5EF4-FFF2-40B4-BE49-F238E27FC236}">
                <a16:creationId xmlns:a16="http://schemas.microsoft.com/office/drawing/2014/main" id="{F07C9153-7FEC-638D-4ADD-6BB1DD8D4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FE485BB9-C655-511D-0A07-5032FD2F8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78175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372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6797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624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68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12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 userDrawn="1"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612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  <p:sldLayoutId id="2147483704" r:id="rId3"/>
  </p:sldLayoutIdLst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 userDrawn="1"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83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016554A5-B4DD-7045-B047-B7DA6D1E70A4}" type="datetimeFigureOut">
              <a:rPr lang="en-US" smtClean="0"/>
              <a:pPr/>
              <a:t>10/4/2024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3" r:id="rId4"/>
    <p:sldLayoutId id="2147483690" r:id="rId5"/>
    <p:sldLayoutId id="2147483691" r:id="rId6"/>
    <p:sldLayoutId id="2147483692" r:id="rId7"/>
    <p:sldLayoutId id="2147483694" r:id="rId8"/>
    <p:sldLayoutId id="214748370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CC4-8BA4-D145-6D28-7181D4BB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9087" y="2246117"/>
            <a:ext cx="9932614" cy="1278358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Roboto"/>
                <a:ea typeface="Roboto"/>
                <a:cs typeface="Roboto"/>
              </a:rPr>
              <a:t>Clickbait Detector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2467-1D6D-30DE-402A-35783DB9D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9087" y="5103373"/>
            <a:ext cx="9711897" cy="625930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003057"/>
                </a:solidFill>
              </a:rPr>
              <a:t>Narges Moeini, Zachary Aristei, Stephan Tserovski, Jay Cha, Ehsan Asadollahi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584384-A72D-AFAC-68B7-368847AB2065}"/>
              </a:ext>
            </a:extLst>
          </p:cNvPr>
          <p:cNvSpPr txBox="1"/>
          <p:nvPr/>
        </p:nvSpPr>
        <p:spPr>
          <a:xfrm>
            <a:off x="2109087" y="3261342"/>
            <a:ext cx="62305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Roboto"/>
                <a:ea typeface="Roboto"/>
                <a:cs typeface="Roboto"/>
              </a:rPr>
              <a:t>CS7641-Machine Learning</a:t>
            </a:r>
            <a:br>
              <a:rPr lang="en-US" sz="1800" dirty="0">
                <a:latin typeface="Roboto"/>
                <a:ea typeface="Roboto"/>
                <a:cs typeface="Roboto"/>
              </a:rPr>
            </a:br>
            <a:r>
              <a:rPr lang="en-US" sz="1800" dirty="0">
                <a:latin typeface="Roboto"/>
                <a:ea typeface="Roboto"/>
                <a:cs typeface="Roboto"/>
              </a:rPr>
              <a:t>Project Proposal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58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7652D-12A2-A4D1-D29B-8642BBA2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/>
                <a:ea typeface="Roboto"/>
                <a:cs typeface="Roboto"/>
              </a:rPr>
              <a:t>Gantt Chart and Contribution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653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200724"/>
            <a:ext cx="11430000" cy="1014761"/>
          </a:xfrm>
        </p:spPr>
        <p:txBody>
          <a:bodyPr/>
          <a:lstStyle/>
          <a:p>
            <a:r>
              <a:rPr lang="en-US" dirty="0">
                <a:latin typeface="Roboto"/>
                <a:ea typeface="Roboto"/>
                <a:cs typeface="Roboto"/>
              </a:rPr>
              <a:t>Gantt Chart and Contribution Table:</a:t>
            </a:r>
          </a:p>
        </p:txBody>
      </p:sp>
      <p:pic>
        <p:nvPicPr>
          <p:cNvPr id="2" name="Picture 1" descr="A grid of orange and white squares&#10;&#10;Description automatically generated">
            <a:extLst>
              <a:ext uri="{FF2B5EF4-FFF2-40B4-BE49-F238E27FC236}">
                <a16:creationId xmlns:a16="http://schemas.microsoft.com/office/drawing/2014/main" id="{3E9F3816-9740-5CFF-8F87-C416154F1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0569"/>
            <a:ext cx="12192000" cy="374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05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C22EE-A230-AD8D-B2BE-FE460FE31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</p:spPr>
        <p:txBody>
          <a:bodyPr/>
          <a:lstStyle/>
          <a:p>
            <a:pPr algn="ctr"/>
            <a:r>
              <a:rPr lang="en-US" dirty="0"/>
              <a:t>Thanks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2128202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7652D-12A2-A4D1-D29B-8642BBA2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824870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Roboto"/>
                <a:ea typeface="Roboto"/>
                <a:cs typeface="Roboto"/>
              </a:rPr>
              <a:t>Zachary:</a:t>
            </a:r>
          </a:p>
          <a:p>
            <a:pPr>
              <a:buFont typeface="Arial"/>
              <a:buChar char="•"/>
            </a:pPr>
            <a:r>
              <a:rPr lang="en-US" dirty="0">
                <a:latin typeface="Roboto"/>
                <a:ea typeface="Roboto"/>
                <a:cs typeface="Roboto"/>
              </a:rPr>
              <a:t>Content Monetization: Creators use clicks and views to generate revenue.</a:t>
            </a:r>
          </a:p>
          <a:p>
            <a:pPr marL="971550" lvl="1" indent="-285750">
              <a:buFont typeface="Arial"/>
              <a:buChar char="•"/>
            </a:pPr>
            <a:endParaRPr lang="en-US" dirty="0">
              <a:latin typeface="Roboto"/>
              <a:ea typeface="Roboto"/>
              <a:cs typeface="Roboto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Roboto"/>
                <a:ea typeface="Roboto"/>
                <a:cs typeface="Roboto"/>
              </a:rPr>
              <a:t>Clickbait Issue: Misleading titles drive clicks but frustrate users.</a:t>
            </a:r>
          </a:p>
          <a:p>
            <a:pPr marL="971550" lvl="1" indent="-285750">
              <a:buFont typeface="Arial"/>
              <a:buChar char="•"/>
            </a:pPr>
            <a:endParaRPr lang="en-US" dirty="0"/>
          </a:p>
          <a:p>
            <a:pPr>
              <a:buFont typeface="Arial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</a:p>
        </p:txBody>
      </p:sp>
    </p:spTree>
    <p:extLst>
      <p:ext uri="{BB962C8B-B14F-4D97-AF65-F5344CB8AC3E}">
        <p14:creationId xmlns:p14="http://schemas.microsoft.com/office/powerpoint/2010/main" val="820753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7652D-12A2-A4D1-D29B-8642BBA2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A7258A6-9B2D-B5D0-9A0F-6A7749CC6424}"/>
              </a:ext>
            </a:extLst>
          </p:cNvPr>
          <p:cNvSpPr txBox="1">
            <a:spLocks/>
          </p:cNvSpPr>
          <p:nvPr/>
        </p:nvSpPr>
        <p:spPr>
          <a:xfrm>
            <a:off x="2447108" y="4441370"/>
            <a:ext cx="8906692" cy="16010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Roboto"/>
                <a:ea typeface="Roboto"/>
                <a:cs typeface="Roboto"/>
              </a:rPr>
              <a:t>Motivation, Problem Definition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9927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Roboto"/>
                <a:ea typeface="Roboto"/>
                <a:cs typeface="Roboto"/>
              </a:rPr>
              <a:t>Stephan:</a:t>
            </a:r>
          </a:p>
          <a:p>
            <a:r>
              <a:rPr lang="en-US" dirty="0"/>
              <a:t>Motivation: Clickbait is far too prevalent in online media</a:t>
            </a:r>
          </a:p>
          <a:p>
            <a:pPr lvl="1"/>
            <a:r>
              <a:rPr lang="en-US" dirty="0"/>
              <a:t>Leads to consumers being misled and frustrated</a:t>
            </a:r>
          </a:p>
          <a:p>
            <a:pPr lvl="1"/>
            <a:r>
              <a:rPr lang="en-US" dirty="0"/>
              <a:t>Automatically blocking clickbait would lead to a better user experience</a:t>
            </a:r>
          </a:p>
          <a:p>
            <a:endParaRPr lang="en-US" dirty="0"/>
          </a:p>
          <a:p>
            <a:r>
              <a:rPr lang="en-US" dirty="0"/>
              <a:t>Problem: Make an AI model that can automatically detect clickbait</a:t>
            </a:r>
          </a:p>
          <a:p>
            <a:pPr lvl="1"/>
            <a:r>
              <a:rPr lang="en-US" dirty="0"/>
              <a:t>Must be generalized to work across different types of media</a:t>
            </a:r>
          </a:p>
          <a:p>
            <a:pPr lvl="2"/>
            <a:r>
              <a:rPr lang="en-US" dirty="0"/>
              <a:t>Other models for clickbait detection tend to have smaller scopes such as only looking at news articles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Definition:</a:t>
            </a:r>
          </a:p>
        </p:txBody>
      </p:sp>
    </p:spTree>
    <p:extLst>
      <p:ext uri="{BB962C8B-B14F-4D97-AF65-F5344CB8AC3E}">
        <p14:creationId xmlns:p14="http://schemas.microsoft.com/office/powerpoint/2010/main" val="849887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7652D-12A2-A4D1-D29B-8642BBA2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7F1D9BA-796F-37F6-D7F6-6E9A2D4F8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16010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Roboto"/>
                <a:ea typeface="Roboto"/>
                <a:cs typeface="Roboto"/>
              </a:rPr>
              <a:t>Preprocessing Methods, ML Methods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26247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Roboto"/>
                <a:ea typeface="Roboto"/>
                <a:cs typeface="Roboto"/>
              </a:rPr>
              <a:t>Narges:</a:t>
            </a:r>
          </a:p>
          <a:p>
            <a:pPr>
              <a:lnSpc>
                <a:spcPct val="110000"/>
              </a:lnSpc>
            </a:pPr>
            <a:r>
              <a:rPr lang="en-US" dirty="0"/>
              <a:t>Preprocessing Methods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Data Cleaning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Feature engineering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Data transformation</a:t>
            </a:r>
          </a:p>
          <a:p>
            <a:pPr>
              <a:lnSpc>
                <a:spcPct val="110000"/>
              </a:lnSpc>
            </a:pPr>
            <a:r>
              <a:rPr lang="en-US" dirty="0"/>
              <a:t>ML Methods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Unsupervised</a:t>
            </a:r>
          </a:p>
          <a:p>
            <a:pPr marL="1143000" marR="0" lvl="2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K-means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Supervised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Logistic Regression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Random Forest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Methods:</a:t>
            </a:r>
          </a:p>
        </p:txBody>
      </p:sp>
    </p:spTree>
    <p:extLst>
      <p:ext uri="{BB962C8B-B14F-4D97-AF65-F5344CB8AC3E}">
        <p14:creationId xmlns:p14="http://schemas.microsoft.com/office/powerpoint/2010/main" val="4046930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7652D-12A2-A4D1-D29B-8642BBA2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Results and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7C2B9-BD68-EC9C-4FC5-6CB9D13CD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16010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Roboto"/>
                <a:ea typeface="Roboto"/>
                <a:cs typeface="Roboto"/>
              </a:rPr>
              <a:t>Metrics, expected results, and goals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43467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Roboto"/>
                <a:ea typeface="Roboto"/>
                <a:cs typeface="Roboto"/>
              </a:rPr>
              <a:t>Jay:</a:t>
            </a:r>
          </a:p>
          <a:p>
            <a:r>
              <a:rPr lang="en-US" dirty="0">
                <a:latin typeface="Roboto"/>
                <a:ea typeface="Roboto"/>
                <a:cs typeface="Roboto"/>
              </a:rPr>
              <a:t>Evaluation metrics</a:t>
            </a:r>
            <a:endParaRPr lang="en-US"/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Accuracy: Fraction of correct predictions on the test set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Precision, recall, F1 score: Information based on true/false positive/negative categories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Confusion matrix: Visualize performance across the categories</a:t>
            </a:r>
            <a:endParaRPr lang="en-US" dirty="0"/>
          </a:p>
          <a:p>
            <a:r>
              <a:rPr lang="en-US" dirty="0">
                <a:latin typeface="Roboto"/>
                <a:ea typeface="Roboto"/>
                <a:cs typeface="Roboto"/>
              </a:rPr>
              <a:t>Expected results</a:t>
            </a:r>
            <a:endParaRPr lang="en-US" dirty="0"/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Successfully identify clickbait titles across various media</a:t>
            </a:r>
          </a:p>
          <a:p>
            <a:r>
              <a:rPr lang="en-US" dirty="0">
                <a:latin typeface="Roboto"/>
                <a:ea typeface="Roboto"/>
                <a:cs typeface="Roboto"/>
              </a:rPr>
              <a:t>Project goals</a:t>
            </a:r>
            <a:endParaRPr lang="en-US" dirty="0"/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Deploy our model in the real world</a:t>
            </a:r>
            <a:endParaRPr lang="en-US" dirty="0"/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Allow users to make informed decisions about the content they engage with</a:t>
            </a:r>
            <a:endParaRPr lang="en-US" dirty="0"/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Discourage the spread of deceptive and harmful practices on the internet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200724"/>
            <a:ext cx="11430000" cy="1014761"/>
          </a:xfrm>
        </p:spPr>
        <p:txBody>
          <a:bodyPr/>
          <a:lstStyle/>
          <a:p>
            <a:r>
              <a:rPr lang="en-US" dirty="0"/>
              <a:t>Potential Results and Discussion:</a:t>
            </a:r>
          </a:p>
        </p:txBody>
      </p:sp>
    </p:spTree>
    <p:extLst>
      <p:ext uri="{BB962C8B-B14F-4D97-AF65-F5344CB8AC3E}">
        <p14:creationId xmlns:p14="http://schemas.microsoft.com/office/powerpoint/2010/main" val="55331805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10148</TotalTime>
  <Words>264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Roboto</vt:lpstr>
      <vt:lpstr>Calibri</vt:lpstr>
      <vt:lpstr>Title Page</vt:lpstr>
      <vt:lpstr>Dividers</vt:lpstr>
      <vt:lpstr>Content Page</vt:lpstr>
      <vt:lpstr>Clickbait Detector</vt:lpstr>
      <vt:lpstr>Introduction</vt:lpstr>
      <vt:lpstr>Introduction:</vt:lpstr>
      <vt:lpstr>Problem Definition</vt:lpstr>
      <vt:lpstr>Problem Definition:</vt:lpstr>
      <vt:lpstr>Methods</vt:lpstr>
      <vt:lpstr>Methods:</vt:lpstr>
      <vt:lpstr>Potential Results and Discussion</vt:lpstr>
      <vt:lpstr>Potential Results and Discussion:</vt:lpstr>
      <vt:lpstr>Gantt Chart and Contribution Table</vt:lpstr>
      <vt:lpstr>Gantt Chart and Contribution Table:</vt:lpstr>
      <vt:lpstr>Thanks for your attention!</vt:lpstr>
    </vt:vector>
  </TitlesOfParts>
  <Company>Georgia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 and Charts  Style Guide</dc:title>
  <dc:creator>Perez, Raul N</dc:creator>
  <cp:lastModifiedBy>AsadollahiAslTabrizKhah, SeyedEhsan</cp:lastModifiedBy>
  <cp:revision>172</cp:revision>
  <dcterms:created xsi:type="dcterms:W3CDTF">2022-08-24T13:02:54Z</dcterms:created>
  <dcterms:modified xsi:type="dcterms:W3CDTF">2024-10-04T18:29:11Z</dcterms:modified>
</cp:coreProperties>
</file>

<file path=docProps/thumbnail.jpeg>
</file>